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70" r:id="rId5"/>
    <p:sldId id="273" r:id="rId6"/>
    <p:sldId id="271" r:id="rId7"/>
    <p:sldId id="259" r:id="rId8"/>
    <p:sldId id="261" r:id="rId9"/>
    <p:sldId id="268" r:id="rId10"/>
    <p:sldId id="262" r:id="rId11"/>
    <p:sldId id="258" r:id="rId12"/>
    <p:sldId id="266" r:id="rId13"/>
    <p:sldId id="269" r:id="rId14"/>
    <p:sldId id="267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09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624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63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333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36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299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472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1172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309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05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2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295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0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80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921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673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06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8D496-C278-4C02-A8C0-DD8D8A165C3D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6351F-17FA-4234-949C-8FE93995C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6355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answers.unity3d.com/questions/532297/rotate-a-vector-around-a-certain-point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Unity and C#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404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Loading Textures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1: Place the image you want to use in the ‘Resources’ folder in assets</a:t>
            </a:r>
          </a:p>
          <a:p>
            <a:r>
              <a:rPr lang="en-US" dirty="0" smtClean="0"/>
              <a:t>Step 2: load the texture</a:t>
            </a:r>
          </a:p>
          <a:p>
            <a:pPr lvl="1"/>
            <a:r>
              <a:rPr lang="en-US" dirty="0"/>
              <a:t>Texture2D </a:t>
            </a:r>
            <a:r>
              <a:rPr lang="en-US" dirty="0" err="1" smtClean="0"/>
              <a:t>textureName</a:t>
            </a:r>
            <a:r>
              <a:rPr lang="en-US" dirty="0" smtClean="0"/>
              <a:t> = </a:t>
            </a:r>
            <a:r>
              <a:rPr lang="en-US" dirty="0"/>
              <a:t>(Texture2D)</a:t>
            </a:r>
            <a:r>
              <a:rPr lang="en-US" dirty="0" err="1"/>
              <a:t>Resources.Load</a:t>
            </a:r>
            <a:r>
              <a:rPr lang="en-US" dirty="0" smtClean="0"/>
              <a:t>(“</a:t>
            </a:r>
            <a:r>
              <a:rPr lang="en-US" dirty="0" err="1" smtClean="0"/>
              <a:t>imgName</a:t>
            </a:r>
            <a:r>
              <a:rPr lang="en-US" dirty="0" smtClean="0"/>
              <a:t>");</a:t>
            </a:r>
          </a:p>
          <a:p>
            <a:r>
              <a:rPr lang="en-US" dirty="0" smtClean="0"/>
              <a:t>Step 3: Use texture</a:t>
            </a:r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GUI elements can use them as an argument for some methods</a:t>
            </a:r>
          </a:p>
          <a:p>
            <a:pPr lvl="2"/>
            <a:r>
              <a:rPr lang="en-US" dirty="0" smtClean="0"/>
              <a:t>Assign as the texture of a Material instance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152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Casting a 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474574"/>
            <a:ext cx="8946541" cy="477382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GameObject</a:t>
            </a:r>
            <a:r>
              <a:rPr lang="en-US" dirty="0" smtClean="0"/>
              <a:t> focused = null;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Vector3 </a:t>
            </a:r>
            <a:r>
              <a:rPr lang="en-US" dirty="0"/>
              <a:t>mouse = </a:t>
            </a:r>
            <a:r>
              <a:rPr lang="en-US" dirty="0" err="1"/>
              <a:t>Input.mousePosition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mouse.z</a:t>
            </a:r>
            <a:r>
              <a:rPr lang="en-US" dirty="0"/>
              <a:t> = 0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RaycastHit</a:t>
            </a:r>
            <a:r>
              <a:rPr lang="en-US" dirty="0" smtClean="0"/>
              <a:t> hit;</a:t>
            </a:r>
          </a:p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en-US" dirty="0"/>
              <a:t>Ray r = </a:t>
            </a:r>
            <a:r>
              <a:rPr lang="en-US" dirty="0" err="1"/>
              <a:t>Camera.main.ScreenPointToRay</a:t>
            </a:r>
            <a:r>
              <a:rPr lang="en-US" dirty="0"/>
              <a:t>(mouse);</a:t>
            </a:r>
          </a:p>
          <a:p>
            <a:pPr marL="0" indent="0">
              <a:buNone/>
            </a:pPr>
            <a:r>
              <a:rPr lang="en-US" dirty="0"/>
              <a:t>        if (</a:t>
            </a:r>
            <a:r>
              <a:rPr lang="en-US" dirty="0" err="1"/>
              <a:t>Physics.Raycast</a:t>
            </a:r>
            <a:r>
              <a:rPr lang="en-US" dirty="0"/>
              <a:t>(r, out hit))</a:t>
            </a:r>
          </a:p>
          <a:p>
            <a:pPr marL="0" indent="0">
              <a:buNone/>
            </a:pPr>
            <a:r>
              <a:rPr lang="en-US" dirty="0"/>
              <a:t>        {</a:t>
            </a:r>
          </a:p>
          <a:p>
            <a:pPr marL="0" indent="0">
              <a:buNone/>
            </a:pPr>
            <a:r>
              <a:rPr lang="en-US" dirty="0"/>
              <a:t>            focused = </a:t>
            </a:r>
            <a:r>
              <a:rPr lang="en-US" dirty="0" err="1"/>
              <a:t>hit.transform.gameObject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  }</a:t>
            </a:r>
          </a:p>
          <a:p>
            <a:pPr marL="0" indent="0">
              <a:buNone/>
            </a:pPr>
            <a:r>
              <a:rPr lang="en-US" dirty="0"/>
              <a:t>        else</a:t>
            </a:r>
          </a:p>
          <a:p>
            <a:pPr marL="0" indent="0">
              <a:buNone/>
            </a:pPr>
            <a:r>
              <a:rPr lang="en-US" dirty="0"/>
              <a:t>        {</a:t>
            </a:r>
          </a:p>
          <a:p>
            <a:pPr marL="0" indent="0">
              <a:buNone/>
            </a:pPr>
            <a:r>
              <a:rPr lang="en-US" dirty="0"/>
              <a:t>            focused = null;</a:t>
            </a:r>
          </a:p>
          <a:p>
            <a:pPr marL="0" indent="0">
              <a:buNone/>
            </a:pPr>
            <a:r>
              <a:rPr lang="en-US" dirty="0"/>
              <a:t>        }</a:t>
            </a:r>
          </a:p>
        </p:txBody>
      </p:sp>
    </p:spTree>
    <p:extLst>
      <p:ext uri="{BB962C8B-B14F-4D97-AF65-F5344CB8AC3E}">
        <p14:creationId xmlns:p14="http://schemas.microsoft.com/office/powerpoint/2010/main" val="4179481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the Time Between Update calls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Time.deltaTime</a:t>
            </a:r>
            <a:endParaRPr lang="en-US" dirty="0" smtClean="0"/>
          </a:p>
          <a:p>
            <a:r>
              <a:rPr lang="en-US" dirty="0" smtClean="0"/>
              <a:t>Useful for timers and keeping movement smooth </a:t>
            </a:r>
          </a:p>
          <a:p>
            <a:r>
              <a:rPr lang="en-US" dirty="0" smtClean="0"/>
              <a:t>Timer:</a:t>
            </a:r>
          </a:p>
          <a:p>
            <a:pPr lvl="1"/>
            <a:r>
              <a:rPr lang="en-US" dirty="0" err="1" smtClean="0"/>
              <a:t>timerValue</a:t>
            </a:r>
            <a:r>
              <a:rPr lang="en-US" dirty="0" smtClean="0"/>
              <a:t> += </a:t>
            </a:r>
            <a:r>
              <a:rPr lang="en-US" dirty="0" err="1" smtClean="0"/>
              <a:t>Time.deltaTime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Place that in the update method</a:t>
            </a:r>
          </a:p>
          <a:p>
            <a:r>
              <a:rPr lang="en-US" dirty="0" smtClean="0"/>
              <a:t>Smooth Movement:</a:t>
            </a:r>
          </a:p>
          <a:p>
            <a:pPr lvl="1"/>
            <a:r>
              <a:rPr lang="en-US" dirty="0" err="1" smtClean="0"/>
              <a:t>Transform.position</a:t>
            </a:r>
            <a:r>
              <a:rPr lang="en-US" dirty="0" smtClean="0"/>
              <a:t> += new Vector3(0,5,0)*</a:t>
            </a:r>
            <a:r>
              <a:rPr lang="en-US" dirty="0" err="1" smtClean="0"/>
              <a:t>Time.deltaTime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Makes your movement calculations based on time in seconds rather than the frame rate (prevents dips and jerkiness if your frames slow down)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2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Deforming a 3D Mesh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458098"/>
            <a:ext cx="8946541" cy="479030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 adjust a mesh you first need a reference to the </a:t>
            </a:r>
            <a:r>
              <a:rPr lang="en-US" dirty="0" err="1" smtClean="0"/>
              <a:t>MeshFilter</a:t>
            </a:r>
            <a:r>
              <a:rPr lang="en-US" dirty="0" smtClean="0"/>
              <a:t> Component of the </a:t>
            </a:r>
            <a:r>
              <a:rPr lang="en-US" dirty="0" err="1" smtClean="0"/>
              <a:t>GameObject</a:t>
            </a:r>
            <a:r>
              <a:rPr lang="en-US" dirty="0" smtClean="0"/>
              <a:t> and access the ‘mesh’ attribute</a:t>
            </a:r>
          </a:p>
          <a:p>
            <a:r>
              <a:rPr lang="en-US" dirty="0" smtClean="0"/>
              <a:t>In this case we will focus on the ‘vertices’ and ‘triangles’ attributes of the mesh:</a:t>
            </a:r>
          </a:p>
          <a:p>
            <a:pPr lvl="1"/>
            <a:r>
              <a:rPr lang="en-US" dirty="0" smtClean="0"/>
              <a:t>Vertices: Array of Vector3 instances</a:t>
            </a:r>
          </a:p>
          <a:p>
            <a:pPr lvl="1"/>
            <a:r>
              <a:rPr lang="en-US" dirty="0" smtClean="0"/>
              <a:t>Triangles: Array of integer pointers. Each triangle consists of 3 integers arranged in order. Each of these integers represents a corner of a triangle and the value of this integer denotes the index of the corresponding vertex in the vertices array. </a:t>
            </a:r>
          </a:p>
          <a:p>
            <a:r>
              <a:rPr lang="en-US" dirty="0" smtClean="0"/>
              <a:t>Changing the position of a Vector3 element in the vertices array will result in the vertex moving and the triangles adjusting to accommodate the change.</a:t>
            </a:r>
          </a:p>
          <a:p>
            <a:r>
              <a:rPr lang="en-US" dirty="0" smtClean="0"/>
              <a:t>However, you need to make a separate reference of the array an then push that reference back into the vertices attribute after you change things to make this 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157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Overlap 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of the Physics class</a:t>
            </a:r>
          </a:p>
          <a:p>
            <a:r>
              <a:rPr lang="en-US" dirty="0" smtClean="0"/>
              <a:t>In terms of coding </a:t>
            </a:r>
            <a:r>
              <a:rPr lang="en-US" dirty="0" smtClean="0"/>
              <a:t>they are similar </a:t>
            </a:r>
            <a:r>
              <a:rPr lang="en-US" dirty="0" smtClean="0"/>
              <a:t>to that of a </a:t>
            </a:r>
            <a:r>
              <a:rPr lang="en-US" dirty="0" err="1" smtClean="0"/>
              <a:t>raycast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These spaces serve as effectively single-use Colliders and as such their dimensions are similar to that of their corresponding collider shape (box, sphere, capsule,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951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Oculus VR and 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GUI will not work, must treat it as a 3D object in the scene by moving the GUI canvas into the scene proper or using 3D objects as custom UI elements</a:t>
            </a:r>
          </a:p>
          <a:p>
            <a:r>
              <a:rPr lang="en-US" dirty="0" smtClean="0"/>
              <a:t>Additionally, the camera will not move via translation/position adjustments. To move an Oculus-controlled camera you must make the camera a child of another </a:t>
            </a:r>
            <a:r>
              <a:rPr lang="en-US" dirty="0" err="1" smtClean="0"/>
              <a:t>GameObject</a:t>
            </a:r>
            <a:r>
              <a:rPr lang="en-US" dirty="0" smtClean="0"/>
              <a:t> and move this parent object instead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063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Methods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Start()</a:t>
            </a:r>
          </a:p>
          <a:p>
            <a:pPr lvl="1"/>
            <a:r>
              <a:rPr lang="en-US" dirty="0" smtClean="0"/>
              <a:t>Runs once when the component is initialized</a:t>
            </a:r>
          </a:p>
          <a:p>
            <a:r>
              <a:rPr lang="en-US" dirty="0" smtClean="0"/>
              <a:t>Update()</a:t>
            </a:r>
          </a:p>
          <a:p>
            <a:pPr lvl="1"/>
            <a:r>
              <a:rPr lang="en-US" dirty="0" smtClean="0"/>
              <a:t>Runs once every frame update</a:t>
            </a:r>
          </a:p>
          <a:p>
            <a:r>
              <a:rPr lang="en-US" dirty="0" err="1" smtClean="0"/>
              <a:t>OnGUI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Draws the GUI layer each frame update</a:t>
            </a:r>
          </a:p>
          <a:p>
            <a:r>
              <a:rPr lang="en-US" dirty="0" err="1" smtClean="0"/>
              <a:t>OnCollisionEnter</a:t>
            </a:r>
            <a:r>
              <a:rPr lang="en-US" dirty="0" smtClean="0"/>
              <a:t>(Collision c)</a:t>
            </a:r>
          </a:p>
          <a:p>
            <a:pPr lvl="1"/>
            <a:r>
              <a:rPr lang="en-US" dirty="0" smtClean="0"/>
              <a:t>Is called when the object enters a collision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306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accessed by all scripts referencing that behavior </a:t>
            </a:r>
          </a:p>
          <a:p>
            <a:r>
              <a:rPr lang="en-US" dirty="0" smtClean="0"/>
              <a:t>Can be modified on the Unity screen as part of a </a:t>
            </a:r>
            <a:r>
              <a:rPr lang="en-US" dirty="0" err="1" smtClean="0"/>
              <a:t>GameObject’s</a:t>
            </a:r>
            <a:r>
              <a:rPr lang="en-US" dirty="0" smtClean="0"/>
              <a:t> component properties, making them more useful than usual for coding because:</a:t>
            </a:r>
          </a:p>
          <a:p>
            <a:pPr lvl="1"/>
            <a:r>
              <a:rPr lang="en-US" dirty="0" smtClean="0"/>
              <a:t>It allows you to modify one object’s values without affecting any other instance of that script</a:t>
            </a:r>
          </a:p>
          <a:p>
            <a:pPr lvl="1"/>
            <a:r>
              <a:rPr lang="en-US" dirty="0" smtClean="0"/>
              <a:t>You do not need to open the editor to quickly test values during development</a:t>
            </a:r>
          </a:p>
          <a:p>
            <a:pPr lvl="1"/>
            <a:r>
              <a:rPr lang="en-US" dirty="0" smtClean="0"/>
              <a:t>Can also help build for mod development in the future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506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Behavior Script tricks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gameobject</a:t>
            </a:r>
            <a:r>
              <a:rPr lang="en-US" dirty="0" smtClean="0"/>
              <a:t> will always reference what the script is attached to</a:t>
            </a:r>
          </a:p>
          <a:p>
            <a:r>
              <a:rPr lang="en-US" dirty="0" smtClean="0"/>
              <a:t>Is treated as a part of the object. Things such as ‘transform’ will reference the transform of the game object it is attached to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Camera.main</a:t>
            </a:r>
            <a:r>
              <a:rPr lang="en-US" dirty="0" smtClean="0"/>
              <a:t> will always reference the main camera in the scene</a:t>
            </a:r>
          </a:p>
          <a:p>
            <a:r>
              <a:rPr lang="en-US" dirty="0"/>
              <a:t> </a:t>
            </a:r>
            <a:r>
              <a:rPr lang="en-US" dirty="0" err="1"/>
              <a:t>Debug.Log</a:t>
            </a:r>
            <a:r>
              <a:rPr lang="en-US" dirty="0" smtClean="0"/>
              <a:t>(“string”) will print out messages in the console field. Great for tracking down bugs and confirming that events are being fired off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660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Major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			deals with how time passes</a:t>
            </a:r>
          </a:p>
          <a:p>
            <a:r>
              <a:rPr lang="en-US" dirty="0" smtClean="0"/>
              <a:t>GUI			handles GUI elements placed on the screen</a:t>
            </a:r>
          </a:p>
          <a:p>
            <a:r>
              <a:rPr lang="en-US" dirty="0" smtClean="0"/>
              <a:t>Transform	handles how an object occupies simulation space</a:t>
            </a:r>
          </a:p>
          <a:p>
            <a:r>
              <a:rPr lang="en-US" dirty="0" smtClean="0"/>
              <a:t>Physics		handles the in-engine physics such as collision hits</a:t>
            </a:r>
          </a:p>
          <a:p>
            <a:r>
              <a:rPr lang="en-US" dirty="0" smtClean="0"/>
              <a:t>Vector3		3D vector data and manipulation</a:t>
            </a:r>
          </a:p>
          <a:p>
            <a:r>
              <a:rPr lang="en-US" dirty="0" smtClean="0"/>
              <a:t>Input		handles input from things such as the keyboard, 							mouse and game pad</a:t>
            </a:r>
          </a:p>
          <a:p>
            <a:r>
              <a:rPr lang="en-US" dirty="0" smtClean="0"/>
              <a:t>Camera	handles the cameras in the scene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010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dirty="0" err="1" smtClean="0"/>
              <a:t>GameObject</a:t>
            </a:r>
            <a:r>
              <a:rPr lang="en-US" dirty="0" smtClean="0"/>
              <a:t>).</a:t>
            </a:r>
            <a:r>
              <a:rPr lang="en-US" dirty="0" err="1" smtClean="0"/>
              <a:t>GetComponent</a:t>
            </a:r>
            <a:r>
              <a:rPr lang="en-US" dirty="0" smtClean="0"/>
              <a:t>&lt;Script&gt;()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return the reference to the given </a:t>
            </a:r>
            <a:r>
              <a:rPr lang="en-US" dirty="0" err="1" smtClean="0"/>
              <a:t>GameObject’s</a:t>
            </a:r>
            <a:r>
              <a:rPr lang="en-US" dirty="0" smtClean="0"/>
              <a:t> desired behavior script </a:t>
            </a:r>
          </a:p>
          <a:p>
            <a:r>
              <a:rPr lang="en-US" dirty="0" smtClean="0"/>
              <a:t>If the chosen component is not attached to the </a:t>
            </a:r>
            <a:r>
              <a:rPr lang="en-US" dirty="0" err="1" smtClean="0"/>
              <a:t>GameObject</a:t>
            </a:r>
            <a:r>
              <a:rPr lang="en-US" dirty="0" smtClean="0"/>
              <a:t> this will return null instead</a:t>
            </a:r>
          </a:p>
          <a:p>
            <a:r>
              <a:rPr lang="en-US" dirty="0" smtClean="0"/>
              <a:t>You will likely use this method very often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817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Accessed via the ‘transform’ field of a </a:t>
            </a:r>
            <a:r>
              <a:rPr lang="en-US" dirty="0" err="1" smtClean="0"/>
              <a:t>GameObject</a:t>
            </a:r>
            <a:endParaRPr lang="en-US" dirty="0" smtClean="0"/>
          </a:p>
          <a:p>
            <a:r>
              <a:rPr lang="en-US" dirty="0" smtClean="0"/>
              <a:t>All </a:t>
            </a:r>
            <a:r>
              <a:rPr lang="en-US" dirty="0" err="1" smtClean="0"/>
              <a:t>GameObjects</a:t>
            </a:r>
            <a:r>
              <a:rPr lang="en-US" dirty="0" smtClean="0"/>
              <a:t> have a transform component, including empty </a:t>
            </a:r>
            <a:r>
              <a:rPr lang="en-US" dirty="0" err="1" smtClean="0"/>
              <a:t>GameObjects</a:t>
            </a:r>
            <a:endParaRPr lang="en-US" dirty="0" smtClean="0"/>
          </a:p>
          <a:p>
            <a:r>
              <a:rPr lang="en-US" dirty="0" smtClean="0"/>
              <a:t>Most common usage is to manipulate scale, position and rotation</a:t>
            </a:r>
          </a:p>
          <a:p>
            <a:pPr lvl="1"/>
            <a:r>
              <a:rPr lang="en-US" dirty="0" smtClean="0"/>
              <a:t>Position can be changed through either the ‘position’ attribute (Vector3) or by using </a:t>
            </a:r>
            <a:r>
              <a:rPr lang="en-US" dirty="0" err="1" smtClean="0"/>
              <a:t>using</a:t>
            </a:r>
            <a:r>
              <a:rPr lang="en-US" dirty="0" smtClean="0"/>
              <a:t> the Translate method</a:t>
            </a:r>
          </a:p>
          <a:p>
            <a:pPr lvl="1"/>
            <a:r>
              <a:rPr lang="en-US" dirty="0" smtClean="0"/>
              <a:t>Rotation can be </a:t>
            </a:r>
            <a:r>
              <a:rPr lang="en-US" dirty="0" err="1" smtClean="0"/>
              <a:t>changd</a:t>
            </a:r>
            <a:r>
              <a:rPr lang="en-US" dirty="0" smtClean="0"/>
              <a:t> through the ’rotation’ attribute (Quaternion) or by using the Rotate method.</a:t>
            </a:r>
          </a:p>
          <a:p>
            <a:pPr lvl="1"/>
            <a:r>
              <a:rPr lang="en-US" dirty="0" smtClean="0"/>
              <a:t>Scale is usually changed through the ‘</a:t>
            </a:r>
            <a:r>
              <a:rPr lang="en-US" dirty="0" err="1" smtClean="0"/>
              <a:t>localScale</a:t>
            </a:r>
            <a:r>
              <a:rPr lang="en-US" dirty="0" smtClean="0"/>
              <a:t>’ attribute (Vector3)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741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Rotating Around a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useful method from: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answers.unity3d.com/questions/532297/rotate-a-vector-around-a-certain-point.html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Vector3 </a:t>
            </a:r>
            <a:r>
              <a:rPr lang="en-US" dirty="0" err="1" smtClean="0"/>
              <a:t>RotateAroundPivot</a:t>
            </a:r>
            <a:r>
              <a:rPr lang="en-US" dirty="0" smtClean="0"/>
              <a:t>(Vector3 </a:t>
            </a:r>
            <a:r>
              <a:rPr lang="en-US" dirty="0"/>
              <a:t>point, Vector3 pivot, Vector3 angles)</a:t>
            </a:r>
          </a:p>
          <a:p>
            <a:pPr marL="0" indent="0">
              <a:buNone/>
            </a:pPr>
            <a:r>
              <a:rPr lang="en-US" dirty="0" smtClean="0"/>
              <a:t>{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Vector3 </a:t>
            </a:r>
            <a:r>
              <a:rPr lang="en-US" dirty="0" err="1"/>
              <a:t>dir</a:t>
            </a:r>
            <a:r>
              <a:rPr lang="en-US" dirty="0"/>
              <a:t> = point - pivot; </a:t>
            </a:r>
            <a:r>
              <a:rPr lang="en-US" dirty="0" smtClean="0"/>
              <a:t>			</a:t>
            </a:r>
            <a:r>
              <a:rPr lang="en-US" sz="1500" dirty="0" smtClean="0"/>
              <a:t>// </a:t>
            </a:r>
            <a:r>
              <a:rPr lang="en-US" sz="1500" dirty="0"/>
              <a:t>get point direction relative to pivot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 err="1"/>
              <a:t>dir</a:t>
            </a:r>
            <a:r>
              <a:rPr lang="en-US" dirty="0"/>
              <a:t> = </a:t>
            </a:r>
            <a:r>
              <a:rPr lang="en-US" dirty="0" err="1"/>
              <a:t>Quaternion.Euler</a:t>
            </a:r>
            <a:r>
              <a:rPr lang="en-US" dirty="0"/>
              <a:t>(angles) * </a:t>
            </a:r>
            <a:r>
              <a:rPr lang="en-US" dirty="0" err="1"/>
              <a:t>dir</a:t>
            </a:r>
            <a:r>
              <a:rPr lang="en-US" dirty="0"/>
              <a:t>; </a:t>
            </a:r>
            <a:r>
              <a:rPr lang="en-US" dirty="0" smtClean="0"/>
              <a:t>		</a:t>
            </a:r>
            <a:r>
              <a:rPr lang="en-US" sz="1500" dirty="0" smtClean="0"/>
              <a:t>// </a:t>
            </a:r>
            <a:r>
              <a:rPr lang="en-US" sz="1500" dirty="0"/>
              <a:t>rotate it</a:t>
            </a:r>
          </a:p>
          <a:p>
            <a:pPr marL="0" indent="0">
              <a:buNone/>
            </a:pPr>
            <a:r>
              <a:rPr lang="en-US" dirty="0"/>
              <a:t>        point = </a:t>
            </a:r>
            <a:r>
              <a:rPr lang="en-US" dirty="0" err="1"/>
              <a:t>dir</a:t>
            </a:r>
            <a:r>
              <a:rPr lang="en-US" dirty="0"/>
              <a:t> + pivot; </a:t>
            </a:r>
            <a:r>
              <a:rPr lang="en-US" dirty="0" smtClean="0"/>
              <a:t>				</a:t>
            </a:r>
            <a:r>
              <a:rPr lang="en-US" sz="1500" dirty="0" smtClean="0"/>
              <a:t>// </a:t>
            </a:r>
            <a:r>
              <a:rPr lang="en-US" sz="1500" dirty="0"/>
              <a:t>calculate rotated point</a:t>
            </a:r>
          </a:p>
          <a:p>
            <a:pPr marL="0" indent="0">
              <a:buNone/>
            </a:pPr>
            <a:r>
              <a:rPr lang="en-US" dirty="0"/>
              <a:t>        return point;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445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Primitives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Unity primitives can be generated via a method found in the </a:t>
            </a:r>
            <a:r>
              <a:rPr lang="en-US" dirty="0" err="1" smtClean="0"/>
              <a:t>GameObject</a:t>
            </a:r>
            <a:r>
              <a:rPr lang="en-US" dirty="0" smtClean="0"/>
              <a:t> Class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err="1"/>
              <a:t>GameObject</a:t>
            </a:r>
            <a:r>
              <a:rPr lang="en-US" dirty="0"/>
              <a:t> g = </a:t>
            </a:r>
            <a:r>
              <a:rPr lang="en-US" dirty="0" err="1"/>
              <a:t>GameObject.CreatePrimitive</a:t>
            </a:r>
            <a:r>
              <a:rPr lang="en-US" dirty="0"/>
              <a:t>(</a:t>
            </a:r>
            <a:r>
              <a:rPr lang="en-US" dirty="0" err="1"/>
              <a:t>PrimitiveType.Cylinder</a:t>
            </a:r>
            <a:r>
              <a:rPr lang="en-US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9970935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357</TotalTime>
  <Words>775</Words>
  <Application>Microsoft Office PowerPoint</Application>
  <PresentationFormat>Widescreen</PresentationFormat>
  <Paragraphs>98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Ion</vt:lpstr>
      <vt:lpstr>Unity and C#</vt:lpstr>
      <vt:lpstr>Event Methods </vt:lpstr>
      <vt:lpstr>Public Attributes</vt:lpstr>
      <vt:lpstr>Behavior Script tricks</vt:lpstr>
      <vt:lpstr>Some Major Classes</vt:lpstr>
      <vt:lpstr>(GameObject).GetComponent&lt;Script&gt;()</vt:lpstr>
      <vt:lpstr>Transformations</vt:lpstr>
      <vt:lpstr>Rotating Around a Point</vt:lpstr>
      <vt:lpstr>Creating Primitives</vt:lpstr>
      <vt:lpstr>Loading Textures</vt:lpstr>
      <vt:lpstr>Casting a Ray</vt:lpstr>
      <vt:lpstr>Determining the Time Between Update calls</vt:lpstr>
      <vt:lpstr>Deforming a 3D Mesh</vt:lpstr>
      <vt:lpstr>Overlap Spaces</vt:lpstr>
      <vt:lpstr>Oculus VR and Unity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Unity and C#</dc:title>
  <dc:creator>USer</dc:creator>
  <cp:lastModifiedBy>USer</cp:lastModifiedBy>
  <cp:revision>55</cp:revision>
  <dcterms:created xsi:type="dcterms:W3CDTF">2017-05-10T01:41:58Z</dcterms:created>
  <dcterms:modified xsi:type="dcterms:W3CDTF">2017-05-11T14:01:15Z</dcterms:modified>
</cp:coreProperties>
</file>